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7" d="100"/>
          <a:sy n="87" d="100"/>
        </p:scale>
        <p:origin x="-1062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0"/>
              </a:srgb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4581128"/>
            <a:ext cx="5652120" cy="1944216"/>
          </a:xfrm>
        </p:spPr>
        <p:txBody>
          <a:bodyPr>
            <a:normAutofit fontScale="85000" lnSpcReduction="20000"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Руководитель МО </a:t>
            </a:r>
          </a:p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Зарубина Юлия Валерьевна</a:t>
            </a:r>
          </a:p>
          <a:p>
            <a:endParaRPr lang="ru-RU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endParaRPr lang="ru-RU" sz="28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2018-2019 учебный год</a:t>
            </a:r>
            <a:endParaRPr lang="ru-RU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556792"/>
            <a:ext cx="882119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Методическое объединение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32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учителей</a:t>
            </a:r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3200" b="1" i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математики,  информатики и технологии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Методическая тема:</a:t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/>
              <a:t>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«Реализация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системно-деятельностного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подхода в преподавании математики, информатики и технологии в условиях перехода на ФГОС ООО»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Цели методической работы: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Изучение и применение разнообразных форм, методов, приёмов, позволяющих повысить мотивацию и уровень образовательных результатов участников образовательного процесса в условиях внедрения ФГОС ООО.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эффективности преподавания математики, информатики и технологии через применение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системно-деятельностного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подхода, методы и приёмы обучения, направленные на повышение мотивации и качество индивидуальных достижений учащихся и педагогов.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Задачи МО: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184576"/>
          </a:xfrm>
        </p:spPr>
        <p:txBody>
          <a:bodyPr>
            <a:normAutofit fontScale="47500" lnSpcReduction="20000"/>
          </a:bodyPr>
          <a:lstStyle/>
          <a:p>
            <a:pPr lvl="0">
              <a:buNone/>
            </a:pPr>
            <a:endParaRPr lang="ru-RU" dirty="0" smtClean="0"/>
          </a:p>
          <a:p>
            <a:pPr lvl="0">
              <a:buFont typeface="Wingdings" pitchFamily="2" charset="2"/>
              <a:buChar char="Ø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Продолжить работу по внедрению ФГОС ООО в среднем и старшем звене: разработка рабочих программ, изучение педагогической и методической литературы, прохождение курсов повышения квалификации, внедрение в учебный процесс инновационных технологий.</a:t>
            </a:r>
          </a:p>
          <a:p>
            <a:pPr lvl="0">
              <a:buFont typeface="Wingdings" pitchFamily="2" charset="2"/>
              <a:buChar char="Ø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Изучить и применять эффективные формы и методы, позволяющие повысить образовательную мотивацию обучающихся.  </a:t>
            </a:r>
          </a:p>
          <a:p>
            <a:pPr lvl="0">
              <a:buFont typeface="Wingdings" pitchFamily="2" charset="2"/>
              <a:buChar char="Ø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Повысить успеваемости по результатам независимых диагностик.  </a:t>
            </a:r>
          </a:p>
          <a:p>
            <a:pPr lvl="0">
              <a:buFont typeface="Wingdings" pitchFamily="2" charset="2"/>
              <a:buChar char="Ø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Использовать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внутришкольную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независимую диагностику с целью мониторинга продвижения развития, обучающегося по предмету.</a:t>
            </a:r>
          </a:p>
          <a:p>
            <a:pPr lvl="0">
              <a:buFont typeface="Wingdings" pitchFamily="2" charset="2"/>
              <a:buChar char="Ø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Повысить  успеваемости по результатам ГИА и ЕГЭ обучающихся  9, 11 классов. </a:t>
            </a:r>
          </a:p>
          <a:p>
            <a:pPr lvl="0">
              <a:buFont typeface="Wingdings" pitchFamily="2" charset="2"/>
              <a:buChar char="Ø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Совершенствовать формы работы с одарёнными учащимися: работать над увеличением количества обучающихся, принимающих участие во всероссийской олимпиаде школьников, а также организовать работу на должном уровне с реальными претендентами на призовые места и с призерами прошлых лет. </a:t>
            </a:r>
          </a:p>
          <a:p>
            <a:pPr lvl="0">
              <a:buFont typeface="Wingdings" pitchFamily="2" charset="2"/>
              <a:buChar char="Ø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Совершенствовать систему работы педагогов МО по достижению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метапредметных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результатов обучающихся, освоению универсальных учебных действий, развитию исследовательских компетенций.   </a:t>
            </a:r>
          </a:p>
          <a:p>
            <a:pPr lvl="0">
              <a:buFont typeface="Wingdings" pitchFamily="2" charset="2"/>
              <a:buChar char="Ø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Продолжить пополнение и систематизацию банка передового педагогического опыта по применению современных педагогических технологий, форм и методов с целью повышения познавательной активности обучающихся и повышения достижений образовательных результатов по предметам математика и информатика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4752528" cy="4709120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1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Луханина</a:t>
            </a:r>
            <a:r>
              <a:rPr lang="ru-RU" sz="1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</a:p>
          <a:p>
            <a:pPr algn="ctr">
              <a:buNone/>
            </a:pPr>
            <a:r>
              <a:rPr lang="ru-RU" sz="1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Татьяна Геннадьевна</a:t>
            </a:r>
            <a:endParaRPr lang="ru-RU" sz="12800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Образование – высшее, окончила РГПИ в 1981 году.</a:t>
            </a:r>
          </a:p>
          <a:p>
            <a:pPr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Стаж работы – 37 лет.</a:t>
            </a:r>
          </a:p>
          <a:p>
            <a:pPr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Высшая квалификационная категория.</a:t>
            </a:r>
          </a:p>
          <a:p>
            <a:pPr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Методическая проблема: «</a:t>
            </a:r>
            <a:r>
              <a:rPr lang="ru-RU" sz="6400" b="1" i="1" dirty="0" smtClean="0">
                <a:latin typeface="Times New Roman" pitchFamily="18" charset="0"/>
                <a:cs typeface="Times New Roman" pitchFamily="18" charset="0"/>
              </a:rPr>
              <a:t>Интегрированный</a:t>
            </a:r>
          </a:p>
          <a:p>
            <a:pPr>
              <a:buNone/>
            </a:pPr>
            <a:r>
              <a:rPr lang="ru-RU" sz="6400" b="1" i="1" dirty="0" smtClean="0">
                <a:latin typeface="Times New Roman" pitchFamily="18" charset="0"/>
                <a:cs typeface="Times New Roman" pitchFamily="18" charset="0"/>
              </a:rPr>
              <a:t>подход в преподавании математики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Победитель районного конкурса «Учитель года</a:t>
            </a:r>
          </a:p>
          <a:p>
            <a:pPr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Дона - 2003».</a:t>
            </a:r>
          </a:p>
          <a:p>
            <a:pPr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Награждена Почетной грамотой Министерства</a:t>
            </a:r>
          </a:p>
          <a:p>
            <a:pPr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общего и профессионального образования</a:t>
            </a:r>
          </a:p>
          <a:p>
            <a:pPr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Ростовской области и грамотами Отдела</a:t>
            </a:r>
          </a:p>
          <a:p>
            <a:pPr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Образования Константиновского района.</a:t>
            </a:r>
          </a:p>
          <a:p>
            <a:pPr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Награждена Нагрудным знаком «Почетный</a:t>
            </a:r>
          </a:p>
          <a:p>
            <a:pPr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Работник общего образования Российской</a:t>
            </a:r>
          </a:p>
          <a:p>
            <a:pPr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Федерации».</a:t>
            </a:r>
          </a:p>
          <a:p>
            <a:pPr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6400" dirty="0" smtClean="0"/>
              <a:t> </a:t>
            </a:r>
          </a:p>
          <a:p>
            <a:endParaRPr lang="ru-RU" dirty="0"/>
          </a:p>
        </p:txBody>
      </p:sp>
      <p:pic>
        <p:nvPicPr>
          <p:cNvPr id="1027" name="Picture 3" descr="C:\Users\Администратор\Desktop\на сайт ШМО\DSC_12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124744"/>
            <a:ext cx="3710207" cy="554144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683568" y="332656"/>
            <a:ext cx="73466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Учителя</a:t>
            </a:r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математики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28800"/>
            <a:ext cx="5760640" cy="4525963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Образование – высшее, окончила РГПИ в 1982 году.</a:t>
            </a:r>
          </a:p>
          <a:p>
            <a:pPr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Стаж работы – 36 лет. </a:t>
            </a:r>
          </a:p>
          <a:p>
            <a:pPr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Высшая квалификационная категория.</a:t>
            </a:r>
          </a:p>
          <a:p>
            <a:pPr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Методическая проблема: </a:t>
            </a:r>
            <a:r>
              <a:rPr lang="ru-RU" sz="6400" b="1" i="1" dirty="0" smtClean="0">
                <a:latin typeface="Times New Roman" pitchFamily="18" charset="0"/>
                <a:cs typeface="Times New Roman" pitchFamily="18" charset="0"/>
              </a:rPr>
              <a:t>«Развитие творческого мышления в</a:t>
            </a:r>
          </a:p>
          <a:p>
            <a:pPr>
              <a:buNone/>
            </a:pPr>
            <a:r>
              <a:rPr lang="ru-RU" sz="6400" b="1" i="1" dirty="0" smtClean="0">
                <a:latin typeface="Times New Roman" pitchFamily="18" charset="0"/>
                <a:cs typeface="Times New Roman" pitchFamily="18" charset="0"/>
              </a:rPr>
              <a:t>процессе  составления  математических задач»</a:t>
            </a: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Наталья Павловна много внимания в своей работе уделяет</a:t>
            </a:r>
          </a:p>
          <a:p>
            <a:pPr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развитию мышления учащихся. </a:t>
            </a:r>
          </a:p>
          <a:p>
            <a:pPr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Руководитель РМО математики с 2010 года.</a:t>
            </a:r>
          </a:p>
          <a:p>
            <a:pPr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За внедрение в образовательный и воспитательный</a:t>
            </a:r>
          </a:p>
          <a:p>
            <a:pPr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процессы новых форм и методов обучения и воспитания</a:t>
            </a:r>
          </a:p>
          <a:p>
            <a:pPr>
              <a:buNone/>
            </a:pPr>
            <a:r>
              <a:rPr lang="ru-RU" sz="6400" dirty="0" smtClean="0">
                <a:latin typeface="Times New Roman" pitchFamily="18" charset="0"/>
                <a:cs typeface="Times New Roman" pitchFamily="18" charset="0"/>
              </a:rPr>
              <a:t>отмечена: </a:t>
            </a: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Почетной грамотой Отдела образования</a:t>
            </a:r>
          </a:p>
          <a:p>
            <a:pPr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Константиновского района.</a:t>
            </a:r>
          </a:p>
          <a:p>
            <a:pPr lvl="0">
              <a:buNone/>
            </a:pPr>
            <a:r>
              <a:rPr lang="ru-RU" sz="6400" b="1" dirty="0" smtClean="0">
                <a:latin typeface="Times New Roman" pitchFamily="18" charset="0"/>
                <a:cs typeface="Times New Roman" pitchFamily="18" charset="0"/>
              </a:rPr>
              <a:t>Благодарственным письмом МО Ростовской области.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93739" y="548680"/>
            <a:ext cx="778225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Макаренко Наталья Павловна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4" name="Picture 2" descr="C:\Users\Администратор\Desktop\на сайт ШМО\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2886AA"/>
              </a:clrFrom>
              <a:clrTo>
                <a:srgbClr val="2886A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1268759"/>
            <a:ext cx="3384376" cy="5094963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340769"/>
            <a:ext cx="4032448" cy="42484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Образование - высшее, окончила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РГПИ в 1987 году. Стаж работы-36 лет.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Высшая квалификационная категория.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Методическая проблема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«Использование дидактических игр на</a:t>
            </a:r>
          </a:p>
          <a:p>
            <a:pPr>
              <a:buNone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уроках математики».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Людмила Борисовна добивается высоких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результатов благодаря применению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новых технологий, индивидуального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подхода к каждому ученику.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Награждена Почетной грамотой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Министерства общего и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профессионального образования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Ростовской области, а также грамотами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Отдела образования Константиновского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района.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Администратор\Desktop\на сайт ШМО\МО математики и информатики1\Голубова Людмила Борисовна учит. математики.JPG"/>
          <p:cNvPicPr>
            <a:picLocks noChangeAspect="1" noChangeArrowheads="1"/>
          </p:cNvPicPr>
          <p:nvPr/>
        </p:nvPicPr>
        <p:blipFill>
          <a:blip r:embed="rId2" cstate="print"/>
          <a:srcRect l="9290" r="15067" b="14984"/>
          <a:stretch>
            <a:fillRect/>
          </a:stretch>
        </p:blipFill>
        <p:spPr bwMode="auto">
          <a:xfrm>
            <a:off x="4139952" y="1268760"/>
            <a:ext cx="4703023" cy="396044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75255" y="476672"/>
            <a:ext cx="80975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Голубова</a:t>
            </a:r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Людмила Борисовна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Шабанова Надежда Алексеевна</a:t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4896544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Образование – высшее, окончила  РГПИ в </a:t>
            </a: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1987году. </a:t>
            </a: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Стаж работы:  35 лет. </a:t>
            </a:r>
          </a:p>
          <a:p>
            <a:pPr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Высшая квалификационная категория</a:t>
            </a:r>
          </a:p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Методическая проблема:</a:t>
            </a:r>
          </a:p>
          <a:p>
            <a:pPr>
              <a:buNone/>
            </a:pPr>
            <a:r>
              <a:rPr lang="ru-RU" sz="2600" b="1" i="1" dirty="0" smtClean="0">
                <a:latin typeface="Times New Roman" pitchFamily="18" charset="0"/>
                <a:cs typeface="Times New Roman" pitchFamily="18" charset="0"/>
              </a:rPr>
              <a:t>«Формирование ключевых</a:t>
            </a:r>
          </a:p>
          <a:p>
            <a:pPr>
              <a:buNone/>
            </a:pPr>
            <a:r>
              <a:rPr lang="ru-RU" sz="2600" b="1" i="1" dirty="0" smtClean="0">
                <a:latin typeface="Times New Roman" pitchFamily="18" charset="0"/>
                <a:cs typeface="Times New Roman" pitchFamily="18" charset="0"/>
              </a:rPr>
              <a:t>компетенций школьников на уроках</a:t>
            </a:r>
          </a:p>
          <a:p>
            <a:pPr>
              <a:buNone/>
            </a:pPr>
            <a:r>
              <a:rPr lang="ru-RU" sz="2600" b="1" i="1" dirty="0" smtClean="0">
                <a:latin typeface="Times New Roman" pitchFamily="18" charset="0"/>
                <a:cs typeface="Times New Roman" pitchFamily="18" charset="0"/>
              </a:rPr>
              <a:t>математики».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В 2007 году награждена Почетной</a:t>
            </a:r>
          </a:p>
          <a:p>
            <a:pPr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Грамотой Министерства образования и</a:t>
            </a:r>
          </a:p>
          <a:p>
            <a:pPr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науки РФ, в 2011 году – нагрудным</a:t>
            </a:r>
          </a:p>
          <a:p>
            <a:pPr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знаком «Почётный работник общего</a:t>
            </a:r>
          </a:p>
          <a:p>
            <a:pPr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образования Российской Федерации».</a:t>
            </a:r>
          </a:p>
          <a:p>
            <a:endParaRPr lang="ru-RU" dirty="0"/>
          </a:p>
        </p:txBody>
      </p:sp>
      <p:pic>
        <p:nvPicPr>
          <p:cNvPr id="6146" name="Рисунок 1" descr="завуч Шабанова Надежда Алексеевна"/>
          <p:cNvPicPr>
            <a:picLocks noChangeAspect="1" noChangeArrowheads="1"/>
          </p:cNvPicPr>
          <p:nvPr/>
        </p:nvPicPr>
        <p:blipFill>
          <a:blip r:embed="rId2" cstate="print"/>
          <a:srcRect l="32953" r="10832" b="34328"/>
          <a:stretch>
            <a:fillRect/>
          </a:stretch>
        </p:blipFill>
        <p:spPr bwMode="auto">
          <a:xfrm>
            <a:off x="4860032" y="1484784"/>
            <a:ext cx="4144646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Бакуленко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Оксана Леонидовна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4618856" cy="47853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Образование – высшее, окончила ЮФУ в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2007 году. Стаж работы – 15 лет.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Первая  квалификационная категория.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Оксана Леонидовна специалист,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работающий с применением компьютерных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технологий, позволяющих достигать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высокого качества знаний учащихся. Много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внимания уделяет работе со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слабоуспевающими учащимися на уроке.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Награжден  Почетной грамотой Отдела 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образования Константиновского района. </a:t>
            </a:r>
          </a:p>
          <a:p>
            <a:pPr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Пользователь 05\Desktop\на сайт ШМО\МО математики и информатики1\Бакуленко Оксана Леонидовна учитель математики.JPG"/>
          <p:cNvPicPr>
            <a:picLocks noChangeAspect="1" noChangeArrowheads="1"/>
          </p:cNvPicPr>
          <p:nvPr/>
        </p:nvPicPr>
        <p:blipFill>
          <a:blip r:embed="rId2" cstate="print"/>
          <a:srcRect l="23669" r="5237" b="16595"/>
          <a:stretch>
            <a:fillRect/>
          </a:stretch>
        </p:blipFill>
        <p:spPr bwMode="auto">
          <a:xfrm>
            <a:off x="4857752" y="1500174"/>
            <a:ext cx="3982284" cy="350046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Федяева Наталья Львовна</a:t>
            </a:r>
            <a:b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96752"/>
            <a:ext cx="4896544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Образование  - высшее, окончила НГМА в 2007 году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Стаж работы – 18 лет.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Методическая проблема: 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«Развитие</a:t>
            </a:r>
          </a:p>
          <a:p>
            <a:pPr>
              <a:buNone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познавательной активности учащихся на уроках</a:t>
            </a:r>
          </a:p>
          <a:p>
            <a:pPr>
              <a:buNone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математики через использование активных</a:t>
            </a:r>
          </a:p>
          <a:p>
            <a:pPr>
              <a:buNone/>
            </a:pP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методов обучения».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Необходимые для успешной реализации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педагогической деятельности личностные качества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педагога, такие как мобильность, исполнительность,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высокий культурный уровень, адаптивный стиль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общения, гуманистическая позиция по отношению к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своим  воспитанникам, творческий подход. Наталья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Львовна использует разнообразные формы обучения, 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том числе метод проектов, деловые игры, решение</a:t>
            </a: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задач на смекалку.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 descr="C:\Users\Администратор\Desktop\на сайт ШМО\МО математики и информатики1\Федяева Н. Л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988840"/>
            <a:ext cx="3799597" cy="313930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Учителя</a:t>
            </a: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информатики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24744"/>
            <a:ext cx="4896544" cy="5040560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111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Луконина</a:t>
            </a:r>
          </a:p>
          <a:p>
            <a:pPr algn="ctr">
              <a:buNone/>
            </a:pPr>
            <a:r>
              <a:rPr lang="ru-RU" sz="111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Нина Васильевна</a:t>
            </a:r>
          </a:p>
          <a:p>
            <a:pPr algn="ctr">
              <a:buNone/>
            </a:pPr>
            <a:endParaRPr lang="ru-RU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Образование – высшее, окончила РГПИ в 1978 году. 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Стаж педагогической  работы:  40 лет</a:t>
            </a:r>
          </a:p>
          <a:p>
            <a:pPr>
              <a:buNone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Высшая квалификационная категория.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Методическая проблема: </a:t>
            </a:r>
            <a:r>
              <a:rPr lang="ru-RU" sz="5600" b="1" i="1" dirty="0" smtClean="0">
                <a:latin typeface="Times New Roman" pitchFamily="18" charset="0"/>
                <a:cs typeface="Times New Roman" pitchFamily="18" charset="0"/>
              </a:rPr>
              <a:t>«Организация лабораторных и</a:t>
            </a:r>
          </a:p>
          <a:p>
            <a:pPr>
              <a:buNone/>
            </a:pPr>
            <a:r>
              <a:rPr lang="ru-RU" sz="5600" b="1" i="1" dirty="0" smtClean="0">
                <a:latin typeface="Times New Roman" pitchFamily="18" charset="0"/>
                <a:cs typeface="Times New Roman" pitchFamily="18" charset="0"/>
              </a:rPr>
              <a:t>практических работ на уроках информатики».</a:t>
            </a:r>
            <a:endParaRPr lang="ru-RU" sz="56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Отслеживая профессиональную деятельность Лукониной 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Нины Васильевны, можно сделать вывод об имеющейся 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системе работы учителя. На уроках следует отметить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высокий темп подачи материала, максимальную 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насыщенность, что не мешает отработке умений и навыков.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У Нины Васильевны сложились доброжелательные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отношения с обучающимися. В ответах учащихся 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наблюдается самостоятельность суждений, уроки носят 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практический характер, учащиеся  испытывают потребность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к самореализации.</a:t>
            </a:r>
          </a:p>
          <a:p>
            <a:pPr>
              <a:buNone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Награждена  Нагрудным знаком «Почетный работник</a:t>
            </a:r>
          </a:p>
          <a:p>
            <a:pPr>
              <a:buNone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общего образования Российской Федерации», медалью</a:t>
            </a:r>
          </a:p>
          <a:p>
            <a:pPr>
              <a:buNone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«За доблестный труд на благо Ростовской области».</a:t>
            </a:r>
          </a:p>
          <a:p>
            <a:pPr>
              <a:buNone/>
            </a:pPr>
            <a:endParaRPr lang="ru-RU" sz="4900" b="1" dirty="0"/>
          </a:p>
        </p:txBody>
      </p:sp>
      <p:pic>
        <p:nvPicPr>
          <p:cNvPr id="7170" name="Рисунок 1"/>
          <p:cNvPicPr>
            <a:picLocks noChangeAspect="1" noChangeArrowheads="1"/>
          </p:cNvPicPr>
          <p:nvPr/>
        </p:nvPicPr>
        <p:blipFill>
          <a:blip r:embed="rId2" cstate="print"/>
          <a:srcRect l="13263" b="11506"/>
          <a:stretch>
            <a:fillRect/>
          </a:stretch>
        </p:blipFill>
        <p:spPr bwMode="auto">
          <a:xfrm>
            <a:off x="5103714" y="1988840"/>
            <a:ext cx="386152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80728"/>
            <a:ext cx="5328592" cy="561662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Образование – высшее, окончила ЮРГТУ в 2010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году. 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Общий стаж работы: 18 лет. 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Стаж педагогической  работы: 13 лет.</a:t>
            </a:r>
          </a:p>
          <a:p>
            <a:pPr>
              <a:buNone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Высшая квалификационная категория.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Методическая проблема: </a:t>
            </a:r>
            <a:r>
              <a:rPr lang="ru-RU" sz="5600" b="1" i="1" dirty="0" smtClean="0">
                <a:latin typeface="Times New Roman" pitchFamily="18" charset="0"/>
                <a:cs typeface="Times New Roman" pitchFamily="18" charset="0"/>
              </a:rPr>
              <a:t>«Использование</a:t>
            </a:r>
          </a:p>
          <a:p>
            <a:pPr>
              <a:buNone/>
            </a:pPr>
            <a:r>
              <a:rPr lang="ru-RU" sz="5600" b="1" i="1" dirty="0" smtClean="0">
                <a:latin typeface="Times New Roman" pitchFamily="18" charset="0"/>
                <a:cs typeface="Times New Roman" pitchFamily="18" charset="0"/>
              </a:rPr>
              <a:t>интерактивных технологий в процессе</a:t>
            </a:r>
          </a:p>
          <a:p>
            <a:pPr>
              <a:buNone/>
            </a:pPr>
            <a:r>
              <a:rPr lang="ru-RU" sz="5600" b="1" i="1" dirty="0" smtClean="0">
                <a:latin typeface="Times New Roman" pitchFamily="18" charset="0"/>
                <a:cs typeface="Times New Roman" pitchFamily="18" charset="0"/>
              </a:rPr>
              <a:t>преподавания информатики и ИКТ».</a:t>
            </a:r>
            <a:endParaRPr lang="ru-RU" sz="56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Зарубина Ю.В. на уроках работает со всеми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категориями обучающихся, уделяя внимание и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ребятам, имеющим низкий уровень</a:t>
            </a:r>
          </a:p>
          <a:p>
            <a:pPr>
              <a:buNone/>
            </a:pPr>
            <a:r>
              <a:rPr lang="ru-RU" sz="5600" dirty="0" err="1" smtClean="0">
                <a:latin typeface="Times New Roman" pitchFamily="18" charset="0"/>
                <a:cs typeface="Times New Roman" pitchFamily="18" charset="0"/>
              </a:rPr>
              <a:t>общеучебных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навыков, помогая им в решении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возникающих проблем, не ущемляя чувства их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собственного достоинства, и ребятам с высоким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потенциалом, помогая им работать творчески.  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Работая над заявленной проблемой, Юлия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Валерьевна уделяет большое внимание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творческой работе обучающихся, применяя для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этой цели различные методики, в том числе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метод проектов, деловые игры, решение задач</a:t>
            </a:r>
          </a:p>
          <a:p>
            <a:pPr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на смекалку. </a:t>
            </a:r>
          </a:p>
          <a:p>
            <a:pPr>
              <a:buNone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Награжден  Почетной грамотой Отдела образования</a:t>
            </a:r>
          </a:p>
          <a:p>
            <a:pPr lvl="0">
              <a:buNone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Константиновского района. </a:t>
            </a:r>
          </a:p>
          <a:p>
            <a:pPr>
              <a:buNone/>
            </a:pPr>
            <a:endParaRPr lang="ru-RU" sz="6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9218" name="Picture 2" descr="100_8255"/>
          <p:cNvPicPr>
            <a:picLocks noChangeAspect="1" noChangeArrowheads="1"/>
          </p:cNvPicPr>
          <p:nvPr/>
        </p:nvPicPr>
        <p:blipFill>
          <a:blip r:embed="rId2" cstate="print"/>
          <a:srcRect l="11194" r="3729" b="13459"/>
          <a:stretch>
            <a:fillRect/>
          </a:stretch>
        </p:blipFill>
        <p:spPr bwMode="auto">
          <a:xfrm>
            <a:off x="4355976" y="1556792"/>
            <a:ext cx="4572000" cy="372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43608" y="260648"/>
            <a:ext cx="708136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Зарубина Юлия Валерьевна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4214842" cy="464347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Образование- средне - специальное, окончил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Константиновский КПК, в 2015 году.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Общий стаж работы: 3 года.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Стаж педагогической работы: 2 года.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Методическая проблема: 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"Активные формы</a:t>
            </a:r>
          </a:p>
          <a:p>
            <a:pPr>
              <a:buNone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работы как один из приёмов познавательных</a:t>
            </a:r>
          </a:p>
          <a:p>
            <a:pPr>
              <a:buNone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интересов к учебе".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уроках Романа Владимировича всегда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творческая обстановка, все учащиеся активно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включены в работу. Для активизации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самостоятельной познавательной деятельности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учащихся и воспитания интереса к предмету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Роман Владимирович рассматривает на уроках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темы, отвечающие современным требованиям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развития информатики и программирования, а в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качестве инструментов при приобретении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практических навыков использует различные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программные средства: OS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Windows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MS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Office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Internet Explorer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программирования в среде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Pascal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Кумир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720" y="476672"/>
            <a:ext cx="793556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Губарев Роман Владимирович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484784"/>
            <a:ext cx="4114807" cy="3659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Администратор\Desktop\на сайт ШМО\фото насайт кузнецов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1124744"/>
            <a:ext cx="3985117" cy="511256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Учителя</a:t>
            </a: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технологии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132856"/>
            <a:ext cx="4536504" cy="4525963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Образование – высшее, окончил РГПИ в 1988 году.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Стаж педагогической  работы:  38 лет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Высшая квалификационная категория.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Методическая проблема: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«Проектная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деятельность как способ формирования</a:t>
            </a:r>
          </a:p>
          <a:p>
            <a:pPr>
              <a:buNone/>
            </a:pP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метапредметных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результатов обучения по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технологии в условиях реализации ФГОС».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Отслеживая профессиональную деятельность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Владимира Тарасовича, можно сделать вывод об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имеющейся системе работы учителя. На уроках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следует отметить высокий темп подачи материала,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максимальную насыщенность, что не мешает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отработке умений и навыков.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Награжден  Почетной грамотой Отдела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образования Константиновского района. </a:t>
            </a:r>
          </a:p>
          <a:p>
            <a:pPr lvl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Почетной грамотой МО Ростовской</a:t>
            </a:r>
          </a:p>
          <a:p>
            <a:pPr lvl="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области.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1052736"/>
            <a:ext cx="561662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Кузнецов</a:t>
            </a:r>
          </a:p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Владимир Тарасович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24744"/>
            <a:ext cx="5400600" cy="5184576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Образование – высшее, окончила РГПИ в 1991 году. </a:t>
            </a:r>
          </a:p>
          <a:p>
            <a:pPr>
              <a:buNone/>
            </a:pP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Стаж педагогической  работы:  33 года</a:t>
            </a:r>
          </a:p>
          <a:p>
            <a:pPr>
              <a:buNone/>
            </a:pPr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>Первая квалификационная категория.</a:t>
            </a:r>
          </a:p>
          <a:p>
            <a:pPr>
              <a:buNone/>
            </a:pP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Методическая проблема: </a:t>
            </a: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>«Построение  уроков</a:t>
            </a:r>
          </a:p>
          <a:p>
            <a:pPr>
              <a:buNone/>
            </a:pP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>технологии на основе проектного обучения, как</a:t>
            </a:r>
          </a:p>
          <a:p>
            <a:pPr>
              <a:buNone/>
            </a:pP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>условие  </a:t>
            </a: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>реализации </a:t>
            </a: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> личностно </a:t>
            </a: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>- ориентированного</a:t>
            </a:r>
          </a:p>
          <a:p>
            <a:pPr>
              <a:buNone/>
            </a:pPr>
            <a:r>
              <a:rPr lang="ru-RU" sz="4900" b="1" i="1" dirty="0" smtClean="0">
                <a:latin typeface="Times New Roman" pitchFamily="18" charset="0"/>
                <a:cs typeface="Times New Roman" pitchFamily="18" charset="0"/>
              </a:rPr>
              <a:t>образования».</a:t>
            </a:r>
            <a:endParaRPr lang="ru-RU" sz="49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Отслеживая профессиональную деятельность</a:t>
            </a:r>
          </a:p>
          <a:p>
            <a:pPr>
              <a:buNone/>
            </a:pP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Елены Ивановны, можно сделать вывод об</a:t>
            </a:r>
          </a:p>
          <a:p>
            <a:pPr>
              <a:buNone/>
            </a:pP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имеющейся системе работы учителя. </a:t>
            </a:r>
          </a:p>
          <a:p>
            <a:pPr>
              <a:buNone/>
            </a:pP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Наряду с традиционными методами преподавания </a:t>
            </a:r>
          </a:p>
          <a:p>
            <a:pPr>
              <a:buNone/>
            </a:pP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активно применяет современные  образовательные</a:t>
            </a:r>
          </a:p>
          <a:p>
            <a:pPr>
              <a:buNone/>
            </a:pP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технологии, в том числе информационные, </a:t>
            </a:r>
          </a:p>
          <a:p>
            <a:pPr>
              <a:buNone/>
            </a:pP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метод проектов.</a:t>
            </a:r>
          </a:p>
          <a:p>
            <a:pPr>
              <a:buNone/>
            </a:pPr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>Награждена  Почетной грамотой Отдела </a:t>
            </a:r>
          </a:p>
          <a:p>
            <a:pPr>
              <a:buNone/>
            </a:pPr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>образования Константиновского района. </a:t>
            </a:r>
          </a:p>
          <a:p>
            <a:pPr lvl="0">
              <a:buNone/>
            </a:pPr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>Благодарственным письмом МО Ростовской</a:t>
            </a:r>
          </a:p>
          <a:p>
            <a:pPr lvl="0">
              <a:buNone/>
            </a:pPr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>области.</a:t>
            </a:r>
          </a:p>
          <a:p>
            <a:endParaRPr lang="ru-RU" dirty="0"/>
          </a:p>
        </p:txBody>
      </p:sp>
      <p:pic>
        <p:nvPicPr>
          <p:cNvPr id="11266" name="Picture 2" descr="C:\Users\Администратор\Desktop\на сайт ШМО\фото для сайта Елисеев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980728"/>
            <a:ext cx="3470786" cy="554461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43608" y="260648"/>
            <a:ext cx="66500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Елисеева Елена Ивановна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714488"/>
            <a:ext cx="4258246" cy="478634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– высшее, окончила РГПИ в 1989 году. 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Стаж педагогической  работы:  38 лет</a:t>
            </a:r>
          </a:p>
          <a:p>
            <a:pPr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Первая квалификационная категория.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Методическая проблема: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«Активизация активной</a:t>
            </a:r>
          </a:p>
          <a:p>
            <a:pPr>
              <a:buNone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деятельности учащихся на уроках технологии и</a:t>
            </a:r>
          </a:p>
          <a:p>
            <a:pPr>
              <a:buNone/>
            </a:pP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ИЗО».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Валентина Ивановна в совершенстве владеет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содержанием и методикой преподавания  своего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предмета и осуществляет оптимальный отбор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методов, средств и форм обучения и воспитания.</a:t>
            </a:r>
          </a:p>
          <a:p>
            <a:pPr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Ответственно относится к своим обязанностям.</a:t>
            </a:r>
          </a:p>
          <a:p>
            <a:pPr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Награждена  Почетной грамотой Отдела </a:t>
            </a:r>
          </a:p>
          <a:p>
            <a:pPr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образования Константиновского района. </a:t>
            </a:r>
          </a:p>
          <a:p>
            <a:pPr>
              <a:buNone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692696"/>
            <a:ext cx="820628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Савельева Валентина Ивановна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0" name="Picture 2" descr="C:\Users\Пользователь 05\Desktop\на сайт ШМО\фото для сайт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4" y="1714488"/>
            <a:ext cx="4286280" cy="285752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1339</Words>
  <PresentationFormat>Экран (4:3)</PresentationFormat>
  <Paragraphs>237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Методическая тема: </vt:lpstr>
      <vt:lpstr>Цели методической работы:</vt:lpstr>
      <vt:lpstr>Задачи МО:</vt:lpstr>
      <vt:lpstr>Слайд 5</vt:lpstr>
      <vt:lpstr>Слайд 6</vt:lpstr>
      <vt:lpstr> </vt:lpstr>
      <vt:lpstr>Шабанова Надежда Алексеевна </vt:lpstr>
      <vt:lpstr>Бакуленко Оксана Леонидовна</vt:lpstr>
      <vt:lpstr>Федяева Наталья Львовна </vt:lpstr>
      <vt:lpstr>Учителя информатики</vt:lpstr>
      <vt:lpstr>Слайд 12</vt:lpstr>
      <vt:lpstr>Слайд 13</vt:lpstr>
      <vt:lpstr>Учителя технологии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207</dc:creator>
  <cp:lastModifiedBy>Пользователь 05</cp:lastModifiedBy>
  <cp:revision>10</cp:revision>
  <dcterms:created xsi:type="dcterms:W3CDTF">2018-09-25T07:10:53Z</dcterms:created>
  <dcterms:modified xsi:type="dcterms:W3CDTF">2018-09-27T05:50:04Z</dcterms:modified>
</cp:coreProperties>
</file>