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8" r:id="rId2"/>
    <p:sldId id="261" r:id="rId3"/>
    <p:sldId id="262" r:id="rId4"/>
    <p:sldId id="256" r:id="rId5"/>
    <p:sldId id="257" r:id="rId6"/>
    <p:sldId id="259" r:id="rId7"/>
    <p:sldId id="258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0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9B79D-EAD6-42C8-AF91-CFA72CA8A121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E0A7-9329-4395-9F0E-6CF3882F01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996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530C4-6CF4-4C5C-9C6E-F3E45412FF8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awlog.ru/content/337?page=15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hyperlink" Target="http://zelengarden.ru/listya-berezy-poleznye-svojstva-primenenie/" TargetMode="Externa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к\Desktop\Русский язык 3В\board_mel.pg"/>
          <p:cNvPicPr>
            <a:picLocks noChangeAspect="1" noChangeArrowheads="1"/>
          </p:cNvPicPr>
          <p:nvPr/>
        </p:nvPicPr>
        <p:blipFill>
          <a:blip r:embed="rId2" cstate="print"/>
          <a:srcRect l="7948" t="11392" r="8960" b="10912"/>
          <a:stretch>
            <a:fillRect/>
          </a:stretch>
        </p:blipFill>
        <p:spPr bwMode="auto">
          <a:xfrm>
            <a:off x="2771800" y="188640"/>
            <a:ext cx="6120680" cy="4131177"/>
          </a:xfrm>
          <a:prstGeom prst="rect">
            <a:avLst/>
          </a:prstGeom>
          <a:noFill/>
        </p:spPr>
      </p:pic>
      <p:pic>
        <p:nvPicPr>
          <p:cNvPr id="1026" name="Picture 2" descr="C:\Users\пк\Desktop\Окружающий мир 3 класс\78772702_large_school03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321256"/>
            <a:ext cx="4608512" cy="45367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347864" y="836712"/>
            <a:ext cx="5040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solidFill>
                  <a:schemeClr val="bg1"/>
                </a:solidFill>
                <a:latin typeface="Monotype Corsiva" pitchFamily="66" charset="0"/>
              </a:rPr>
              <a:t>Окружающий мир</a:t>
            </a:r>
            <a:endParaRPr lang="ru-RU" sz="72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91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Шестиугольник 60"/>
          <p:cNvSpPr/>
          <p:nvPr/>
        </p:nvSpPr>
        <p:spPr>
          <a:xfrm>
            <a:off x="5508104" y="3759696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63" name="Шестиугольник 62"/>
          <p:cNvSpPr/>
          <p:nvPr/>
        </p:nvSpPr>
        <p:spPr>
          <a:xfrm>
            <a:off x="6156176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64" name="Шестиугольник 63"/>
          <p:cNvSpPr/>
          <p:nvPr/>
        </p:nvSpPr>
        <p:spPr>
          <a:xfrm>
            <a:off x="6156176" y="3759696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62" name="Шестиугольник 61"/>
          <p:cNvSpPr/>
          <p:nvPr/>
        </p:nvSpPr>
        <p:spPr>
          <a:xfrm>
            <a:off x="6156176" y="260756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65" name="Шестиугольник 64"/>
          <p:cNvSpPr/>
          <p:nvPr/>
        </p:nvSpPr>
        <p:spPr>
          <a:xfrm>
            <a:off x="6156176" y="879376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4" name="Шестиугольник 3"/>
          <p:cNvSpPr/>
          <p:nvPr/>
        </p:nvSpPr>
        <p:spPr>
          <a:xfrm>
            <a:off x="6120680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4176464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5472608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7" name="Шестиугольник 6"/>
          <p:cNvSpPr/>
          <p:nvPr/>
        </p:nvSpPr>
        <p:spPr>
          <a:xfrm>
            <a:off x="2915816" y="145544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7452320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5508104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6804248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1" name="Шестиугольник 10"/>
          <p:cNvSpPr/>
          <p:nvPr/>
        </p:nvSpPr>
        <p:spPr>
          <a:xfrm>
            <a:off x="5508104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2" name="Шестиугольник 11"/>
          <p:cNvSpPr/>
          <p:nvPr/>
        </p:nvSpPr>
        <p:spPr>
          <a:xfrm>
            <a:off x="4860032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1584176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4" name="Шестиугольник 13"/>
          <p:cNvSpPr/>
          <p:nvPr/>
        </p:nvSpPr>
        <p:spPr>
          <a:xfrm>
            <a:off x="6156176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6156176" y="145544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6" name="Шестиугольник 15"/>
          <p:cNvSpPr/>
          <p:nvPr/>
        </p:nvSpPr>
        <p:spPr>
          <a:xfrm>
            <a:off x="6156176" y="2031504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5508104" y="2031504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8" name="Шестиугольник 17"/>
          <p:cNvSpPr/>
          <p:nvPr/>
        </p:nvSpPr>
        <p:spPr>
          <a:xfrm>
            <a:off x="5508104" y="260756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19" name="Шестиугольник 18"/>
          <p:cNvSpPr/>
          <p:nvPr/>
        </p:nvSpPr>
        <p:spPr>
          <a:xfrm>
            <a:off x="2915816" y="260756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0" name="Шестиугольник 19"/>
          <p:cNvSpPr/>
          <p:nvPr/>
        </p:nvSpPr>
        <p:spPr>
          <a:xfrm>
            <a:off x="2915816" y="2031504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1" name="Шестиугольник 20"/>
          <p:cNvSpPr/>
          <p:nvPr/>
        </p:nvSpPr>
        <p:spPr>
          <a:xfrm>
            <a:off x="2880320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2" name="Шестиугольник 21"/>
          <p:cNvSpPr/>
          <p:nvPr/>
        </p:nvSpPr>
        <p:spPr>
          <a:xfrm>
            <a:off x="4211960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3" name="Шестиугольник 22"/>
          <p:cNvSpPr/>
          <p:nvPr/>
        </p:nvSpPr>
        <p:spPr>
          <a:xfrm>
            <a:off x="2232248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4" name="Шестиугольник 23"/>
          <p:cNvSpPr/>
          <p:nvPr/>
        </p:nvSpPr>
        <p:spPr>
          <a:xfrm>
            <a:off x="2915816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5" name="Шестиугольник 24"/>
          <p:cNvSpPr/>
          <p:nvPr/>
        </p:nvSpPr>
        <p:spPr>
          <a:xfrm>
            <a:off x="3528392" y="4335760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6" name="Шестиугольник 25"/>
          <p:cNvSpPr/>
          <p:nvPr/>
        </p:nvSpPr>
        <p:spPr>
          <a:xfrm>
            <a:off x="3528392" y="4911824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7" name="Шестиугольник 26"/>
          <p:cNvSpPr/>
          <p:nvPr/>
        </p:nvSpPr>
        <p:spPr>
          <a:xfrm>
            <a:off x="3528392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8" name="Шестиугольник 27"/>
          <p:cNvSpPr/>
          <p:nvPr/>
        </p:nvSpPr>
        <p:spPr>
          <a:xfrm>
            <a:off x="1584176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29" name="Шестиугольник 28"/>
          <p:cNvSpPr/>
          <p:nvPr/>
        </p:nvSpPr>
        <p:spPr>
          <a:xfrm>
            <a:off x="4824536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0" name="Шестиугольник 29"/>
          <p:cNvSpPr/>
          <p:nvPr/>
        </p:nvSpPr>
        <p:spPr>
          <a:xfrm>
            <a:off x="3528392" y="260756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1" name="Шестиугольник 30"/>
          <p:cNvSpPr/>
          <p:nvPr/>
        </p:nvSpPr>
        <p:spPr>
          <a:xfrm>
            <a:off x="2915816" y="879376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2" name="Шестиугольник 31"/>
          <p:cNvSpPr/>
          <p:nvPr/>
        </p:nvSpPr>
        <p:spPr>
          <a:xfrm>
            <a:off x="3528392" y="606395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3" name="Шестиугольник 32"/>
          <p:cNvSpPr/>
          <p:nvPr/>
        </p:nvSpPr>
        <p:spPr>
          <a:xfrm>
            <a:off x="2880320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4" name="Шестиугольник 33"/>
          <p:cNvSpPr/>
          <p:nvPr/>
        </p:nvSpPr>
        <p:spPr>
          <a:xfrm>
            <a:off x="4176464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5" name="Шестиугольник 34"/>
          <p:cNvSpPr/>
          <p:nvPr/>
        </p:nvSpPr>
        <p:spPr>
          <a:xfrm>
            <a:off x="3510955" y="3738464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6" name="Шестиугольник 35"/>
          <p:cNvSpPr/>
          <p:nvPr/>
        </p:nvSpPr>
        <p:spPr>
          <a:xfrm>
            <a:off x="3528392" y="3183632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7" name="Шестиугольник 36"/>
          <p:cNvSpPr/>
          <p:nvPr/>
        </p:nvSpPr>
        <p:spPr>
          <a:xfrm>
            <a:off x="2232248" y="5487888"/>
            <a:ext cx="609600" cy="533400"/>
          </a:xfrm>
          <a:prstGeom prst="hexagon">
            <a:avLst/>
          </a:prstGeom>
          <a:solidFill>
            <a:srgbClr val="FFFF00"/>
          </a:solidFill>
          <a:ln w="25400" cap="rnd" cmpd="sng">
            <a:solidFill>
              <a:srgbClr val="00B0F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00"/>
              </a:solidFill>
            </a:endParaRP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5580112" y="2031504"/>
            <a:ext cx="57606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 ЧЕ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 А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915816" y="879376"/>
            <a:ext cx="86409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 У Ч О</a:t>
            </a: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 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6228184" y="879376"/>
            <a:ext cx="79208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  А  Б  О   Ч  К  А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547664" y="5415880"/>
            <a:ext cx="57606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   Т   Р         К  О   З   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059832" y="3111624"/>
            <a:ext cx="74888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З   Н              И   К 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1619672" y="4263752"/>
            <a:ext cx="34563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  О  М         Р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563888" y="2607568"/>
            <a:ext cx="5040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МУР АВ</a:t>
            </a:r>
          </a:p>
          <a:p>
            <a:pPr lvl="0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  Й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87824" y="260648"/>
            <a:ext cx="41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28184" y="26064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35896" y="198884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80112" y="134076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483768" y="314096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187624" y="544522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187624" y="429309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368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/>
      <p:bldP spid="42" grpId="0"/>
      <p:bldP spid="43" grpId="0"/>
      <p:bldP spid="44" grpId="0"/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4424" y="116632"/>
            <a:ext cx="3300984" cy="5040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Берёза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0" y="620688"/>
            <a:ext cx="3816424" cy="561662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</a:t>
            </a:r>
            <a:r>
              <a:rPr lang="ru-RU" sz="2600" dirty="0" smtClean="0"/>
              <a:t>Краса русской природы. Ровный ствол покрыт белой корой с поперечными полосками.</a:t>
            </a:r>
          </a:p>
          <a:p>
            <a:r>
              <a:rPr lang="ru-RU" sz="2600" dirty="0" smtClean="0"/>
              <a:t> Толстые ветви поднимаются вверх от ствола, а тоненькие – свисают вниз. </a:t>
            </a:r>
          </a:p>
          <a:p>
            <a:r>
              <a:rPr lang="ru-RU" sz="2600" dirty="0" smtClean="0"/>
              <a:t>Берёза любит свет и легко переносит морозные зимы. </a:t>
            </a:r>
          </a:p>
          <a:p>
            <a:r>
              <a:rPr lang="ru-RU" sz="2600" dirty="0" smtClean="0"/>
              <a:t>Её цветы собраны в сережки.</a:t>
            </a:r>
            <a:endParaRPr lang="ru-RU" sz="2600" dirty="0"/>
          </a:p>
        </p:txBody>
      </p:sp>
      <p:pic>
        <p:nvPicPr>
          <p:cNvPr id="2052" name="Picture 4" descr="http://img.labirint.ru/images/comments_pic/0914/01labgi0l123870504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" r="5188"/>
          <a:stretch>
            <a:fillRect/>
          </a:stretch>
        </p:blipFill>
        <p:spPr bwMode="auto">
          <a:xfrm>
            <a:off x="251520" y="404664"/>
            <a:ext cx="4249738" cy="597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57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3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144000" cy="6938691"/>
          </a:xfrm>
        </p:spPr>
      </p:pic>
    </p:spTree>
    <p:extLst>
      <p:ext uri="{BB962C8B-B14F-4D97-AF65-F5344CB8AC3E}">
        <p14:creationId xmlns:p14="http://schemas.microsoft.com/office/powerpoint/2010/main" val="318137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71"/>
            <a:ext cx="9164835" cy="6873627"/>
          </a:xfrm>
        </p:spPr>
      </p:pic>
    </p:spTree>
    <p:extLst>
      <p:ext uri="{BB962C8B-B14F-4D97-AF65-F5344CB8AC3E}">
        <p14:creationId xmlns:p14="http://schemas.microsoft.com/office/powerpoint/2010/main" val="411604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-18637"/>
            <a:ext cx="10746752" cy="7161659"/>
          </a:xfrm>
        </p:spPr>
      </p:pic>
    </p:spTree>
    <p:extLst>
      <p:ext uri="{BB962C8B-B14F-4D97-AF65-F5344CB8AC3E}">
        <p14:creationId xmlns:p14="http://schemas.microsoft.com/office/powerpoint/2010/main" val="37618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04"/>
            <a:ext cx="9176379" cy="6851696"/>
          </a:xfrm>
          <a:effectLst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371447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КОЛОКОЛЬЧИК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9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864096"/>
          </a:xfrm>
        </p:spPr>
        <p:txBody>
          <a:bodyPr/>
          <a:lstStyle/>
          <a:p>
            <a:r>
              <a:rPr lang="ru-RU" dirty="0" smtClean="0"/>
              <a:t>Лютики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8963539" cy="586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08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Иван – да – Марья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96752"/>
            <a:ext cx="8813808" cy="5751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76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60032" y="836712"/>
            <a:ext cx="3304572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Ворона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36592" y="548680"/>
            <a:ext cx="3939864" cy="5544616"/>
          </a:xfrm>
        </p:spPr>
        <p:txBody>
          <a:bodyPr>
            <a:noAutofit/>
          </a:bodyPr>
          <a:lstStyle/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На берёзе можно увидеть жилище вороны – большое гнезда из сухих веток.</a:t>
            </a:r>
          </a:p>
          <a:p>
            <a:r>
              <a:rPr lang="ru-RU" sz="2400" dirty="0" smtClean="0"/>
              <a:t>Вороны питаются насекомыми, лягушками, мышами, семенами растений.</a:t>
            </a:r>
          </a:p>
          <a:p>
            <a:r>
              <a:rPr lang="ru-RU" sz="2400" dirty="0" smtClean="0"/>
              <a:t>Нередко </a:t>
            </a:r>
            <a:r>
              <a:rPr lang="ru-RU" sz="2400" dirty="0"/>
              <a:t>о</a:t>
            </a:r>
            <a:r>
              <a:rPr lang="ru-RU" sz="2400" dirty="0" smtClean="0"/>
              <a:t>ни разоряют гнёзда других птиц.</a:t>
            </a:r>
            <a:endParaRPr lang="ru-RU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366715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4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39833" y="116633"/>
            <a:ext cx="3304572" cy="504055"/>
          </a:xfrm>
        </p:spPr>
        <p:txBody>
          <a:bodyPr>
            <a:normAutofit/>
          </a:bodyPr>
          <a:lstStyle/>
          <a:p>
            <a:r>
              <a:rPr lang="ru-RU" dirty="0" smtClean="0"/>
              <a:t>Иволга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4008" y="620688"/>
            <a:ext cx="3888432" cy="5760640"/>
          </a:xfrm>
        </p:spPr>
        <p:txBody>
          <a:bodyPr>
            <a:noAutofit/>
          </a:bodyPr>
          <a:lstStyle/>
          <a:p>
            <a:r>
              <a:rPr lang="ru-RU" sz="2400" dirty="0" smtClean="0"/>
              <a:t>Крик её неприятный, но поёт она очень красиво. Её песня напоминает звук флейты.</a:t>
            </a:r>
          </a:p>
          <a:p>
            <a:r>
              <a:rPr lang="ru-RU" sz="2400" dirty="0" smtClean="0"/>
              <a:t>У иволги замечательный жёлто-чёрный наряд.</a:t>
            </a:r>
          </a:p>
          <a:p>
            <a:r>
              <a:rPr lang="ru-RU" sz="2400" dirty="0" smtClean="0"/>
              <a:t>Гнездо она устраивает высоко на ветвях деревьев.</a:t>
            </a:r>
          </a:p>
          <a:p>
            <a:r>
              <a:rPr lang="ru-RU" sz="2400" dirty="0" smtClean="0"/>
              <a:t>Иногда иволга поедает вредных насекомых и приносит лесу  большую пользу.</a:t>
            </a:r>
            <a:endParaRPr lang="ru-RU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1539"/>
            <a:ext cx="4256317" cy="610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53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2880320"/>
          </a:xfrm>
        </p:spPr>
        <p:txBody>
          <a:bodyPr>
            <a:noAutofit/>
          </a:bodyPr>
          <a:lstStyle/>
          <a:p>
            <a:r>
              <a:rPr lang="ru-RU" sz="2000" dirty="0" smtClean="0"/>
              <a:t>Между берёзками были видны</a:t>
            </a:r>
            <a:br>
              <a:rPr lang="ru-RU" sz="2000" dirty="0" smtClean="0"/>
            </a:br>
            <a:r>
              <a:rPr lang="ru-RU" sz="2000" dirty="0" smtClean="0"/>
              <a:t> небольшие кучки рыхлой земли. Это работа </a:t>
            </a:r>
            <a:r>
              <a:rPr lang="ru-RU" sz="2800" dirty="0" smtClean="0"/>
              <a:t>крота</a:t>
            </a:r>
            <a:r>
              <a:rPr lang="ru-RU" sz="2000" dirty="0" smtClean="0"/>
              <a:t>. Всю жизнь он проводит в земле, роет норы в поисках пищи. Питается крот червями и насекомыми. Он хорошо приспособлен к жизни на земле и рытью нор. Передние лапы у крота короткие, широкие, с мощными когтями. </a:t>
            </a:r>
            <a:r>
              <a:rPr lang="ru-RU" sz="2000" smtClean="0"/>
              <a:t>Как </a:t>
            </a:r>
            <a:r>
              <a:rPr lang="ru-RU" sz="2000" dirty="0" smtClean="0"/>
              <a:t>лопатой он разрыхляет ими землю и отбрасывает назад.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3068960"/>
            <a:ext cx="6777317" cy="276366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12976"/>
            <a:ext cx="717035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571500" y="1785938"/>
            <a:ext cx="8358188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ru-RU" sz="4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Выберите прилагательные, характеризующие березовую рощу: темная, светлая, воздушная, угрюмая, сказочная, жуткая. </a:t>
            </a:r>
            <a:endParaRPr lang="ru-RU" sz="4800"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7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 descr="C:\Users\MOI\Desktop\70779_mai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1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1714488"/>
            <a:ext cx="8072494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Светлая, воздушная, сказочная.</a:t>
            </a:r>
          </a:p>
        </p:txBody>
      </p:sp>
    </p:spTree>
    <p:extLst>
      <p:ext uri="{BB962C8B-B14F-4D97-AF65-F5344CB8AC3E}">
        <p14:creationId xmlns:p14="http://schemas.microsoft.com/office/powerpoint/2010/main" val="267854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чем полезна берез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71875"/>
            <a:ext cx="3071813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9" descr="http://sawlog.ru/sites/default/files/imagecache/post_img_250x370/1274264102_94347608_1----1274264102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30003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11" descr="http://zelengarden.ru/wp-content/uploads/2010/04/bereza-serejki.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643313"/>
            <a:ext cx="2928938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2" descr="C:\Users\MOI\Desktop\cixl2z8yi0v8wal-819x102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8" y="0"/>
            <a:ext cx="3143250" cy="308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Box 8"/>
          <p:cNvSpPr txBox="1">
            <a:spLocks noChangeArrowheads="1"/>
          </p:cNvSpPr>
          <p:nvPr/>
        </p:nvSpPr>
        <p:spPr bwMode="auto">
          <a:xfrm>
            <a:off x="1187450" y="2852738"/>
            <a:ext cx="1812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древесина</a:t>
            </a:r>
          </a:p>
        </p:txBody>
      </p:sp>
      <p:sp>
        <p:nvSpPr>
          <p:cNvPr id="10247" name="TextBox 9"/>
          <p:cNvSpPr txBox="1">
            <a:spLocks noChangeArrowheads="1"/>
          </p:cNvSpPr>
          <p:nvPr/>
        </p:nvSpPr>
        <p:spPr bwMode="auto">
          <a:xfrm>
            <a:off x="500063" y="6334125"/>
            <a:ext cx="1804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       почки</a:t>
            </a:r>
          </a:p>
        </p:txBody>
      </p:sp>
      <p:sp>
        <p:nvSpPr>
          <p:cNvPr id="10248" name="TextBox 11"/>
          <p:cNvSpPr txBox="1">
            <a:spLocks noChangeArrowheads="1"/>
          </p:cNvSpPr>
          <p:nvPr/>
        </p:nvSpPr>
        <p:spPr bwMode="auto">
          <a:xfrm>
            <a:off x="928688" y="6488113"/>
            <a:ext cx="5699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10249" name="TextBox 12"/>
          <p:cNvSpPr txBox="1">
            <a:spLocks noChangeArrowheads="1"/>
          </p:cNvSpPr>
          <p:nvPr/>
        </p:nvSpPr>
        <p:spPr bwMode="auto">
          <a:xfrm>
            <a:off x="6858000" y="3071813"/>
            <a:ext cx="1020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веник</a:t>
            </a:r>
          </a:p>
        </p:txBody>
      </p:sp>
      <p:sp>
        <p:nvSpPr>
          <p:cNvPr id="10250" name="TextBox 14"/>
          <p:cNvSpPr txBox="1">
            <a:spLocks noChangeArrowheads="1"/>
          </p:cNvSpPr>
          <p:nvPr/>
        </p:nvSpPr>
        <p:spPr bwMode="auto">
          <a:xfrm>
            <a:off x="6643688" y="6396038"/>
            <a:ext cx="13477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>
                <a:latin typeface="Times New Roman" pitchFamily="18" charset="0"/>
                <a:cs typeface="Times New Roman" pitchFamily="18" charset="0"/>
              </a:rPr>
              <a:t>серёжки</a:t>
            </a:r>
          </a:p>
        </p:txBody>
      </p:sp>
      <p:sp>
        <p:nvSpPr>
          <p:cNvPr id="10251" name="TextBox 15"/>
          <p:cNvSpPr txBox="1">
            <a:spLocks noChangeArrowheads="1"/>
          </p:cNvSpPr>
          <p:nvPr/>
        </p:nvSpPr>
        <p:spPr bwMode="auto">
          <a:xfrm>
            <a:off x="3929063" y="3071813"/>
            <a:ext cx="1638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000" b="1">
                <a:latin typeface="Times New Roman" pitchFamily="18" charset="0"/>
                <a:cs typeface="Times New Roman" pitchFamily="18" charset="0"/>
              </a:rPr>
              <a:t>берёза</a:t>
            </a:r>
          </a:p>
        </p:txBody>
      </p:sp>
      <p:cxnSp>
        <p:nvCxnSpPr>
          <p:cNvPr id="18" name="Прямая со стрелкой 17"/>
          <p:cNvCxnSpPr>
            <a:stCxn id="10251" idx="1"/>
          </p:cNvCxnSpPr>
          <p:nvPr/>
        </p:nvCxnSpPr>
        <p:spPr>
          <a:xfrm rot="10800000">
            <a:off x="3286125" y="2928938"/>
            <a:ext cx="642938" cy="49688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321844" y="3679032"/>
            <a:ext cx="642937" cy="571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5524500" y="2960688"/>
            <a:ext cx="647700" cy="4968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16200000" flipH="1">
            <a:off x="5393532" y="3821906"/>
            <a:ext cx="642938" cy="4286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39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Jootix--39c5c271d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56992"/>
            <a:ext cx="8964488" cy="11430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Дерево, трава, цветок и птица</a:t>
            </a:r>
            <a:b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всегда умеют защититься.</a:t>
            </a:r>
            <a:b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Если будут уничтожены они,</a:t>
            </a:r>
            <a:b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планете мы останемся одни.</a:t>
            </a:r>
            <a:br>
              <a:rPr lang="ru-RU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778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3568" y="1052736"/>
            <a:ext cx="8229600" cy="5376672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разорять птичьи гнёзда.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В лесу стараться ходить по тропинкам, чтобы не вытоптать траву и почву.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шуми в лесу.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оставляй мусор.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лови бабочек, шмелей, стрекоз и других насекомых.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ломай ветки деревьев и кустарников.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обрывай в лесу паутину и не убивай пауков.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разоряй муравейники.</a:t>
            </a:r>
          </a:p>
          <a:p>
            <a:pPr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Не рви цветы.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1143000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Экологические правила</a:t>
            </a:r>
            <a:endParaRPr lang="ru-RU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5367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88640"/>
            <a:ext cx="8352928" cy="517057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Если я сорву цветок,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Если ты сорвёшь цветок,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Если все: и я, и ты,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Если мы сорвём цветы –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Опустеют все поляны</a:t>
            </a:r>
          </a:p>
          <a:p>
            <a:pPr>
              <a:buNone/>
            </a:pP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 не будет красоты!</a:t>
            </a:r>
          </a:p>
          <a:p>
            <a:pPr>
              <a:buNone/>
            </a:pPr>
            <a:r>
              <a:rPr lang="ru-RU" sz="5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рвите цветы!</a:t>
            </a: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18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683" y="-13076"/>
            <a:ext cx="9563211" cy="6871076"/>
          </a:xfrm>
        </p:spPr>
      </p:pic>
    </p:spTree>
    <p:extLst>
      <p:ext uri="{BB962C8B-B14F-4D97-AF65-F5344CB8AC3E}">
        <p14:creationId xmlns:p14="http://schemas.microsoft.com/office/powerpoint/2010/main" val="255390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к\Desktop\Русский язык 3В\board_mel.pg"/>
          <p:cNvPicPr>
            <a:picLocks noChangeAspect="1" noChangeArrowheads="1"/>
          </p:cNvPicPr>
          <p:nvPr/>
        </p:nvPicPr>
        <p:blipFill>
          <a:blip r:embed="rId2" cstate="print"/>
          <a:srcRect l="7948" t="11392" r="8960" b="10912"/>
          <a:stretch>
            <a:fillRect/>
          </a:stretch>
        </p:blipFill>
        <p:spPr bwMode="auto">
          <a:xfrm>
            <a:off x="2771800" y="188640"/>
            <a:ext cx="6120680" cy="4131177"/>
          </a:xfrm>
          <a:prstGeom prst="rect">
            <a:avLst/>
          </a:prstGeom>
          <a:noFill/>
        </p:spPr>
      </p:pic>
      <p:pic>
        <p:nvPicPr>
          <p:cNvPr id="2" name="Picture 2" descr="C:\Users\пк\Desktop\Окружающий мир 3 класс\78772702_large_school03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2321256"/>
            <a:ext cx="4608512" cy="453674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635896" y="988273"/>
            <a:ext cx="54726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 smtClean="0">
                <a:solidFill>
                  <a:schemeClr val="bg1"/>
                </a:solidFill>
                <a:latin typeface="Monotype Corsiva" pitchFamily="66" charset="0"/>
              </a:rPr>
              <a:t>До новых встреч! </a:t>
            </a:r>
            <a:r>
              <a:rPr lang="ru-RU" sz="8800" dirty="0" smtClean="0">
                <a:solidFill>
                  <a:schemeClr val="bg1"/>
                </a:solidFill>
                <a:latin typeface="Monotype Corsiva" pitchFamily="66" charset="0"/>
                <a:sym typeface="Wingdings" pitchFamily="2" charset="2"/>
              </a:rPr>
              <a:t></a:t>
            </a:r>
            <a:endParaRPr lang="ru-RU" sz="88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2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331</Words>
  <Application>Microsoft Office PowerPoint</Application>
  <PresentationFormat>Экран (4:3)</PresentationFormat>
  <Paragraphs>68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Презентация PowerPoint</vt:lpstr>
      <vt:lpstr>Презентация PowerPoint</vt:lpstr>
      <vt:lpstr>Берёза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Лютики </vt:lpstr>
      <vt:lpstr>Иван – да – Марья</vt:lpstr>
      <vt:lpstr>      Ворона </vt:lpstr>
      <vt:lpstr>Иволга </vt:lpstr>
      <vt:lpstr>Между берёзками были видны  небольшие кучки рыхлой земли. Это работа крота. Всю жизнь он проводит в земле, роет норы в поисках пищи. Питается крот червями и насекомыми. Он хорошо приспособлен к жизни на земле и рытью нор. Передние лапы у крота короткие, широкие, с мощными когтями. Как лопатой он разрыхляет ими землю и отбрасывает назад.</vt:lpstr>
      <vt:lpstr>Презентация PowerPoint</vt:lpstr>
      <vt:lpstr>Презентация PowerPoint</vt:lpstr>
      <vt:lpstr>Презентация PowerPoint</vt:lpstr>
      <vt:lpstr>Презентация PowerPoint</vt:lpstr>
      <vt:lpstr>Дерево, трава, цветок и птица Не всегда умеют защититься. Если будут уничтожены они, На планете мы останемся одни. </vt:lpstr>
      <vt:lpstr>Экологические правила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MOI</dc:creator>
  <cp:lastModifiedBy>MOI</cp:lastModifiedBy>
  <cp:revision>8</cp:revision>
  <dcterms:created xsi:type="dcterms:W3CDTF">2016-01-30T18:13:06Z</dcterms:created>
  <dcterms:modified xsi:type="dcterms:W3CDTF">2016-05-10T20:07:34Z</dcterms:modified>
</cp:coreProperties>
</file>